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07.11.2016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07.11.2016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07.11.2016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620688"/>
            <a:ext cx="8458200" cy="1470025"/>
          </a:xfrm>
        </p:spPr>
        <p:txBody>
          <a:bodyPr/>
          <a:lstStyle/>
          <a:p>
            <a:pPr algn="ctr"/>
            <a:r>
              <a:rPr lang="ru-RU" i="1" dirty="0" smtClean="0"/>
              <a:t>Вентиляция многоквартирного дома</a:t>
            </a:r>
            <a:endParaRPr lang="ru-RU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вентиляционные системы многоквартирного дом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80728"/>
            <a:ext cx="8784976" cy="5355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457200" y="4797152"/>
            <a:ext cx="8229600" cy="1777384"/>
          </a:xfrm>
        </p:spPr>
        <p:txBody>
          <a:bodyPr>
            <a:normAutofit fontScale="92500" lnSpcReduction="20000"/>
          </a:bodyPr>
          <a:lstStyle/>
          <a:p>
            <a:pPr fontAlgn="base">
              <a:buNone/>
            </a:pPr>
            <a:r>
              <a:rPr lang="ru-RU" dirty="0" smtClean="0"/>
              <a:t>Можно </a:t>
            </a:r>
            <a:r>
              <a:rPr lang="ru-RU" dirty="0" smtClean="0"/>
              <a:t>встретить следующие виды вентиляции в жилых домах:</a:t>
            </a:r>
          </a:p>
          <a:p>
            <a:pPr lvl="0" fontAlgn="base"/>
            <a:r>
              <a:rPr lang="ru-RU" dirty="0" smtClean="0"/>
              <a:t>с естественным притоком и вытяжкой;</a:t>
            </a:r>
          </a:p>
          <a:p>
            <a:pPr lvl="0" fontAlgn="base"/>
            <a:r>
              <a:rPr lang="ru-RU" dirty="0" smtClean="0"/>
              <a:t>с принудительным движением воздуха посредством вентиляционных установок.</a:t>
            </a:r>
          </a:p>
          <a:p>
            <a:endParaRPr lang="ru-RU" dirty="0"/>
          </a:p>
        </p:txBody>
      </p:sp>
      <p:pic>
        <p:nvPicPr>
          <p:cNvPr id="6" name="Рисунок 5" descr="система вентиляции в многоэтажном доме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620688"/>
            <a:ext cx="5108575" cy="3710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вентиляционная система в квартире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764704"/>
            <a:ext cx="5508104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ринцип действия вентиляции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764704"/>
            <a:ext cx="7776864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67544" y="4869160"/>
            <a:ext cx="83164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 smtClean="0"/>
              <a:t>Типичные ошибки, </a:t>
            </a:r>
            <a:r>
              <a:rPr lang="ru-RU" b="1" dirty="0" smtClean="0"/>
              <a:t>приводящих к нарушению воздухообмена</a:t>
            </a:r>
            <a:r>
              <a:rPr lang="ru-RU" b="1" dirty="0" smtClean="0"/>
              <a:t>:</a:t>
            </a:r>
          </a:p>
          <a:p>
            <a:pPr fontAlgn="base"/>
            <a:endParaRPr lang="ru-RU" b="1" dirty="0" smtClean="0"/>
          </a:p>
          <a:p>
            <a:pPr fontAlgn="base">
              <a:buFont typeface="Arial" pitchFamily="34" charset="0"/>
              <a:buChar char="•"/>
            </a:pPr>
            <a:r>
              <a:rPr lang="ru-RU" dirty="0" smtClean="0"/>
              <a:t>   установка </a:t>
            </a:r>
            <a:r>
              <a:rPr lang="ru-RU" dirty="0" smtClean="0"/>
              <a:t>глухих стеклопакетов из </a:t>
            </a:r>
            <a:r>
              <a:rPr lang="ru-RU" dirty="0" err="1" smtClean="0"/>
              <a:t>металлопластика</a:t>
            </a:r>
            <a:r>
              <a:rPr lang="ru-RU" dirty="0" smtClean="0"/>
              <a:t>;</a:t>
            </a:r>
          </a:p>
          <a:p>
            <a:pPr fontAlgn="base">
              <a:buFont typeface="Arial" pitchFamily="34" charset="0"/>
              <a:buChar char="•"/>
            </a:pPr>
            <a:r>
              <a:rPr lang="ru-RU" dirty="0" smtClean="0"/>
              <a:t>   устранение </a:t>
            </a:r>
            <a:r>
              <a:rPr lang="ru-RU" dirty="0" smtClean="0"/>
              <a:t>просвета между дверным полотном и полами при замене межкомнатных дверей;</a:t>
            </a:r>
          </a:p>
          <a:p>
            <a:pPr fontAlgn="base">
              <a:buFont typeface="Arial" pitchFamily="34" charset="0"/>
              <a:buChar char="•"/>
            </a:pPr>
            <a:r>
              <a:rPr lang="ru-RU" dirty="0" smtClean="0"/>
              <a:t>   монтаж </a:t>
            </a:r>
            <a:r>
              <a:rPr lang="ru-RU" dirty="0" smtClean="0"/>
              <a:t>периодически работающих осевых вентиляторов в туалете</a:t>
            </a:r>
            <a:r>
              <a:rPr lang="ru-RU" dirty="0" smtClean="0"/>
              <a:t>.</a:t>
            </a:r>
            <a:endParaRPr lang="ru-RU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хемы естественной вентиляции жилого дом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9144000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истема естественной вентиляции с вертикальными сборными каналами"/>
          <p:cNvPicPr/>
          <p:nvPr/>
        </p:nvPicPr>
        <p:blipFill>
          <a:blip r:embed="rId2" cstate="print"/>
          <a:srcRect b="41154"/>
          <a:stretch>
            <a:fillRect/>
          </a:stretch>
        </p:blipFill>
        <p:spPr bwMode="auto">
          <a:xfrm>
            <a:off x="323528" y="620688"/>
            <a:ext cx="4464496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система естественной вентиляции с вертикальными сборными каналами"/>
          <p:cNvPicPr/>
          <p:nvPr/>
        </p:nvPicPr>
        <p:blipFill>
          <a:blip r:embed="rId2" cstate="print"/>
          <a:srcRect t="59616"/>
          <a:stretch>
            <a:fillRect/>
          </a:stretch>
        </p:blipFill>
        <p:spPr bwMode="auto">
          <a:xfrm>
            <a:off x="4788024" y="836712"/>
            <a:ext cx="3859530" cy="2917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хема вентиляции с механической подачей и удалением воздух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5076056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вентиляция в жилом доме с применением рекуператора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772816"/>
            <a:ext cx="4067944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роверка наличия тяги в системе вентиляци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5364088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kak-podcluchit-ventilator-v-vannoy-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1844824"/>
            <a:ext cx="4452108" cy="331236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425396329_ventilyaciya_ventilyaciya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04664"/>
            <a:ext cx="5376597" cy="4032448"/>
          </a:xfrm>
          <a:prstGeom prst="rect">
            <a:avLst/>
          </a:prstGeom>
        </p:spPr>
      </p:pic>
      <p:pic>
        <p:nvPicPr>
          <p:cNvPr id="4" name="Рисунок 3" descr="полная очитска вентиляционных каналов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2852936"/>
            <a:ext cx="5508104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53</TotalTime>
  <Words>63</Words>
  <Application>Microsoft Office PowerPoint</Application>
  <PresentationFormat>Экран (4:3)</PresentationFormat>
  <Paragraphs>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Городская</vt:lpstr>
      <vt:lpstr>Вентиляция многоквартирного дома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Вентиляция многоквартирного дома</dc:title>
  <dc:creator>Нэтта</dc:creator>
  <cp:lastModifiedBy>Нэтта</cp:lastModifiedBy>
  <cp:revision>7</cp:revision>
  <dcterms:created xsi:type="dcterms:W3CDTF">2016-11-07T16:07:42Z</dcterms:created>
  <dcterms:modified xsi:type="dcterms:W3CDTF">2016-11-07T17:11:50Z</dcterms:modified>
</cp:coreProperties>
</file>